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Bitter" panose="020B0604020202020204" charset="0"/>
      <p:regular r:id="rId11"/>
    </p:embeddedFont>
    <p:embeddedFont>
      <p:font typeface="Modern No. 20" panose="02070704070505020303" pitchFamily="18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0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0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s://eco-mart-six.vercel.app/dashboard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EcoMart – A Frontend E-commerce Dashboard UI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Project Introduction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2828" y="1709023"/>
            <a:ext cx="6354008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EcoMart is a cutting-edge frontend e-commerce dashboard UI, meticulously crafted to showcase sustainable products. Built with modern web technologies, it offers an intuitive and visually appealing experience for both shoppers and administrators.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087" y="1213367"/>
            <a:ext cx="6326743" cy="57489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CCA2F6-0CDF-C034-FC84-3B4597A8D870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Core Project Goals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22314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User-Friendly Interface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Creating an intuitive and seamless shopping experience for all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4070033"/>
            <a:ext cx="3283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Encourage Eco-Shopping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Leveraging design to highlight and promote environmentally conscious products.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17751"/>
            <a:ext cx="309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Fully Responsive Layout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Ensuring optimal viewing and interaction across all devices, from desktops to mobiles.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8BFC3-906A-3B9D-1FA6-85A3B1494424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JS: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building a dynamic and high-performance user interface.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Tailwind CSS: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 utility-first CSS framework for rapid and consistent styling.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Vercel Deployment: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fast, reliable, and scalable hosting of the application.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333" y="943749"/>
            <a:ext cx="6342102" cy="63421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FA035-C59D-EB88-2598-88EF8C068D9D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733186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Homepage UI: Clean &amp; Intuitive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2828" y="1709023"/>
            <a:ext cx="3544372" cy="4607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EcoMart homepage boasts a clean, minimalist design, focusing on product presentation. Key features include a prominent product cards section showcasing sustainable goods and a well-organised navbar with essential navigation links and branding.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BD2CE-99A1-C1FE-1906-B1FE9F81D91C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A1477-5701-D5E6-4777-234ECA69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61"/>
          <a:stretch>
            <a:fillRect/>
          </a:stretch>
        </p:blipFill>
        <p:spPr>
          <a:xfrm>
            <a:off x="4500976" y="1709023"/>
            <a:ext cx="10001087" cy="47425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701" y="365165"/>
            <a:ext cx="6454735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Responsive Design: Mobile-First Approach</a:t>
            </a:r>
            <a:endParaRPr lang="en-US" sz="2600" dirty="0">
              <a:latin typeface="Modern No. 20" panose="020707040705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17275" y="1045607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Mobile Optimisation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917275" y="1332667"/>
            <a:ext cx="2675805" cy="796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Ensuring a flawless user experience on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smaller screens.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6804461" y="2782860"/>
            <a:ext cx="165985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Tablet Adaptability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04461" y="3063172"/>
            <a:ext cx="3819759" cy="1402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 transitions and intuitive navigation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tablets.</a:t>
            </a:r>
            <a:endParaRPr lang="en-US" sz="1000" dirty="0"/>
          </a:p>
        </p:txBody>
      </p:sp>
      <p:sp>
        <p:nvSpPr>
          <p:cNvPr id="10" name="Text 5"/>
          <p:cNvSpPr/>
          <p:nvPr/>
        </p:nvSpPr>
        <p:spPr>
          <a:xfrm>
            <a:off x="6459617" y="5611011"/>
            <a:ext cx="171116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Desktop Compatibility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459617" y="5861268"/>
            <a:ext cx="1024842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Maximising screen real estate for an expansive view.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92190-0B74-1E7A-B394-79675F257CD4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CF7E1-4EF7-BE73-4F9A-A4FCFB5B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6" y="920791"/>
            <a:ext cx="2161961" cy="3751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A7AA6D-FC9F-4D9C-E8F5-905E31043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920" y="1383043"/>
            <a:ext cx="3629532" cy="398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CEFBF4-E8EC-3EAA-74F8-AF96A69FC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406" y="5363343"/>
            <a:ext cx="4524063" cy="2497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638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Code Overview: Scalable &amp; Reusable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project employs a clear component-based structure, promoting modularity and maintainability.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Reusable components (e.g., cards, buttons) are extensively used to ensure consistency and efficiency.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codebase is thoughtfully organised, facilitating easy future scalability and team contributions.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112" y="1296007"/>
            <a:ext cx="6342102" cy="6124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F996A-BAB2-7CA9-F1F1-768DBEA1B815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3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Deployment &amp; Future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68334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Vercel Hosting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20604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and accessible via </a:t>
            </a: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eco-mart-six.vercel.app/dashboard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4768334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Backend Integration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68171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Designed for easy connection to any backend system.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4768334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Open-Source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63928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Ready for contributions and community enhancements.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6CFE17-1A52-3D3D-C558-03778D6EDB3F}"/>
              </a:ext>
            </a:extLst>
          </p:cNvPr>
          <p:cNvSpPr/>
          <p:nvPr/>
        </p:nvSpPr>
        <p:spPr>
          <a:xfrm>
            <a:off x="12641179" y="7515726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309</Words>
  <Application>Microsoft Office PowerPoint</Application>
  <PresentationFormat>Custom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Modern No. 20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Santosh Kumar Gubbala</cp:lastModifiedBy>
  <cp:revision>3</cp:revision>
  <dcterms:created xsi:type="dcterms:W3CDTF">2025-06-30T17:33:23Z</dcterms:created>
  <dcterms:modified xsi:type="dcterms:W3CDTF">2025-06-30T17:57:41Z</dcterms:modified>
</cp:coreProperties>
</file>